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6" r:id="rId3"/>
  </p:sldIdLst>
  <p:sldSz cx="6858000" cy="9469438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9900"/>
    <a:srgbClr val="00CC00"/>
    <a:srgbClr val="CCFFFF"/>
    <a:srgbClr val="66FFFF"/>
    <a:srgbClr val="2FAF01"/>
    <a:srgbClr val="003300"/>
    <a:srgbClr val="42A5E2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>
        <p:scale>
          <a:sx n="120" d="100"/>
          <a:sy n="120" d="100"/>
        </p:scale>
        <p:origin x="-588" y="-156"/>
      </p:cViewPr>
      <p:guideLst>
        <p:guide orient="horz" pos="298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575" cy="496887"/>
          </a:xfrm>
          <a:prstGeom prst="rect">
            <a:avLst/>
          </a:prstGeom>
        </p:spPr>
        <p:txBody>
          <a:bodyPr vert="horz" lIns="91933" tIns="45966" rIns="91933" bIns="4596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4"/>
            <a:ext cx="2949575" cy="496887"/>
          </a:xfrm>
          <a:prstGeom prst="rect">
            <a:avLst/>
          </a:prstGeom>
        </p:spPr>
        <p:txBody>
          <a:bodyPr vert="horz" lIns="91933" tIns="45966" rIns="91933" bIns="45966" rtlCol="0"/>
          <a:lstStyle>
            <a:lvl1pPr algn="r">
              <a:defRPr sz="1200"/>
            </a:lvl1pPr>
          </a:lstStyle>
          <a:p>
            <a:fld id="{B7E8983D-B6CB-4101-B683-3A52E3A12A89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6"/>
            <a:ext cx="2949575" cy="496886"/>
          </a:xfrm>
          <a:prstGeom prst="rect">
            <a:avLst/>
          </a:prstGeom>
        </p:spPr>
        <p:txBody>
          <a:bodyPr vert="horz" lIns="91933" tIns="45966" rIns="91933" bIns="4596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6"/>
            <a:ext cx="2949575" cy="496886"/>
          </a:xfrm>
          <a:prstGeom prst="rect">
            <a:avLst/>
          </a:prstGeom>
        </p:spPr>
        <p:txBody>
          <a:bodyPr vert="horz" lIns="91933" tIns="45966" rIns="91933" bIns="45966" rtlCol="0" anchor="b"/>
          <a:lstStyle>
            <a:lvl1pPr algn="r">
              <a:defRPr sz="1200"/>
            </a:lvl1pPr>
          </a:lstStyle>
          <a:p>
            <a:fld id="{E7AE1C36-5E23-480C-8EB3-7A87FC5E9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9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575" cy="496887"/>
          </a:xfrm>
          <a:prstGeom prst="rect">
            <a:avLst/>
          </a:prstGeom>
        </p:spPr>
        <p:txBody>
          <a:bodyPr vert="horz" lIns="91919" tIns="45960" rIns="91919" bIns="459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4" y="4"/>
            <a:ext cx="2949575" cy="496887"/>
          </a:xfrm>
          <a:prstGeom prst="rect">
            <a:avLst/>
          </a:prstGeom>
        </p:spPr>
        <p:txBody>
          <a:bodyPr vert="horz" lIns="91919" tIns="45960" rIns="91919" bIns="45960" rtlCol="0"/>
          <a:lstStyle>
            <a:lvl1pPr algn="r">
              <a:defRPr sz="1200"/>
            </a:lvl1pPr>
          </a:lstStyle>
          <a:p>
            <a:fld id="{5C47DB6E-72FA-45FA-B7C1-FFB57742B65C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4225" y="746125"/>
            <a:ext cx="26971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9" tIns="45960" rIns="91919" bIns="459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5"/>
            <a:ext cx="5443537" cy="4471989"/>
          </a:xfrm>
          <a:prstGeom prst="rect">
            <a:avLst/>
          </a:prstGeom>
        </p:spPr>
        <p:txBody>
          <a:bodyPr vert="horz" lIns="91919" tIns="45960" rIns="91919" bIns="459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70"/>
            <a:ext cx="2949575" cy="496886"/>
          </a:xfrm>
          <a:prstGeom prst="rect">
            <a:avLst/>
          </a:prstGeom>
        </p:spPr>
        <p:txBody>
          <a:bodyPr vert="horz" lIns="91919" tIns="45960" rIns="91919" bIns="459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4" y="9440870"/>
            <a:ext cx="2949575" cy="496886"/>
          </a:xfrm>
          <a:prstGeom prst="rect">
            <a:avLst/>
          </a:prstGeom>
        </p:spPr>
        <p:txBody>
          <a:bodyPr vert="horz" lIns="91919" tIns="45960" rIns="91919" bIns="45960" rtlCol="0" anchor="b"/>
          <a:lstStyle>
            <a:lvl1pPr algn="r">
              <a:defRPr sz="1200"/>
            </a:lvl1pPr>
          </a:lstStyle>
          <a:p>
            <a:fld id="{E0109636-566F-44B0-96CC-A543296D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86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4225" y="746125"/>
            <a:ext cx="269716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09636-566F-44B0-96CC-A543296D4E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65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4225" y="746125"/>
            <a:ext cx="269716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09636-566F-44B0-96CC-A543296D4EC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65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941666"/>
            <a:ext cx="5829300" cy="202979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366015"/>
            <a:ext cx="4800600" cy="24199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5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84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06353"/>
            <a:ext cx="1157288" cy="1077148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06353"/>
            <a:ext cx="3357563" cy="1077148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4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084991"/>
            <a:ext cx="5829300" cy="18807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013553"/>
            <a:ext cx="5829300" cy="20714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9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2946048"/>
            <a:ext cx="2257425" cy="83317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2946048"/>
            <a:ext cx="2257425" cy="83317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9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79217"/>
            <a:ext cx="6172200" cy="157824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19664"/>
            <a:ext cx="3030141" cy="883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003040"/>
            <a:ext cx="3030141" cy="54558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119664"/>
            <a:ext cx="3031331" cy="883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003040"/>
            <a:ext cx="3031331" cy="54558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15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39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0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77024"/>
            <a:ext cx="2256235" cy="16045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77026"/>
            <a:ext cx="3833813" cy="80819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1981569"/>
            <a:ext cx="2256235" cy="6477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26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628607"/>
            <a:ext cx="4114800" cy="782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46112"/>
            <a:ext cx="4114800" cy="5681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411152"/>
            <a:ext cx="4114800" cy="11113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09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79217"/>
            <a:ext cx="6172200" cy="1578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09538"/>
            <a:ext cx="6172200" cy="6249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776768"/>
            <a:ext cx="1600200" cy="5041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A4CF-0EF4-47BE-8253-75615FDCC0B0}" type="datetimeFigureOut">
              <a:rPr kumimoji="1" lang="ja-JP" altLang="en-US" smtClean="0"/>
              <a:t>2013/9/27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776768"/>
            <a:ext cx="2171700" cy="5041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776768"/>
            <a:ext cx="1600200" cy="5041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F2B2-1929-43B9-91FA-9B1B07B63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9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80" y="7194894"/>
            <a:ext cx="678222" cy="61227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478" y="2974470"/>
            <a:ext cx="678222" cy="612277"/>
          </a:xfrm>
          <a:prstGeom prst="rect">
            <a:avLst/>
          </a:prstGeom>
        </p:spPr>
      </p:pic>
      <p:sp>
        <p:nvSpPr>
          <p:cNvPr id="24" name="ホームベース 23"/>
          <p:cNvSpPr/>
          <p:nvPr/>
        </p:nvSpPr>
        <p:spPr>
          <a:xfrm flipH="1">
            <a:off x="1684549" y="1610450"/>
            <a:ext cx="3590643" cy="335531"/>
          </a:xfrm>
          <a:prstGeom prst="homePlate">
            <a:avLst/>
          </a:prstGeom>
          <a:gradFill flip="none" rotWithShape="1">
            <a:gsLst>
              <a:gs pos="0">
                <a:srgbClr val="00CC00"/>
              </a:gs>
              <a:gs pos="0">
                <a:srgbClr val="73C5C8"/>
              </a:gs>
              <a:gs pos="13000">
                <a:srgbClr val="00CC00"/>
              </a:gs>
              <a:gs pos="100000">
                <a:schemeClr val="accent3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１　学科名称、入学定員等の変更</a:t>
            </a:r>
            <a:endParaRPr lang="ja-JP" altLang="en-US" sz="1000" b="1" dirty="0">
              <a:solidFill>
                <a:prstClr val="black"/>
              </a:solidFill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69" y="-112383"/>
            <a:ext cx="6891880" cy="1567052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chemeClr val="bg1"/>
              </a:gs>
              <a:gs pos="99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テキスト ボックス 1043"/>
          <p:cNvSpPr txBox="1"/>
          <p:nvPr/>
        </p:nvSpPr>
        <p:spPr>
          <a:xfrm>
            <a:off x="23861" y="111330"/>
            <a:ext cx="4031873" cy="4143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～岩手県立大学からのお知らせ～</a:t>
            </a:r>
            <a:endParaRPr kumimoji="1" lang="ja-JP" altLang="en-US" sz="20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042" name="テキスト ボックス 1041"/>
          <p:cNvSpPr txBox="1"/>
          <p:nvPr/>
        </p:nvSpPr>
        <p:spPr>
          <a:xfrm>
            <a:off x="-192674" y="635992"/>
            <a:ext cx="6990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HGS創英角ﾎﾟｯﾌﾟ体" pitchFamily="50" charset="-128"/>
                <a:ea typeface="HGS創英角ﾎﾟｯﾌﾟ体" pitchFamily="50" charset="-128"/>
              </a:rPr>
              <a:t>　平成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</a:rPr>
              <a:t>26</a:t>
            </a:r>
            <a:r>
              <a:rPr lang="ja-JP" altLang="en-US" sz="2200" dirty="0" smtClean="0">
                <a:latin typeface="HGS創英角ﾎﾟｯﾌﾟ体" pitchFamily="50" charset="-128"/>
                <a:ea typeface="HGS創英角ﾎﾟｯﾌﾟ体" pitchFamily="50" charset="-128"/>
              </a:rPr>
              <a:t>年度から、社会福祉学部は学科を再編します。</a:t>
            </a:r>
            <a:endParaRPr lang="en-US" altLang="ja-JP" sz="22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ja-JP" altLang="en-US" sz="22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31633" y="1452575"/>
            <a:ext cx="1325159" cy="1352825"/>
          </a:xfrm>
          <a:prstGeom prst="ellipse">
            <a:avLst/>
          </a:prstGeom>
          <a:gradFill flip="none" rotWithShape="1">
            <a:gsLst>
              <a:gs pos="0">
                <a:srgbClr val="7BBE02"/>
              </a:gs>
              <a:gs pos="50000">
                <a:srgbClr val="CCFF99"/>
              </a:gs>
              <a:gs pos="100000">
                <a:schemeClr val="accent3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0">
            <a:noFill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 smtClean="0">
              <a:solidFill>
                <a:schemeClr val="tx1"/>
              </a:solidFill>
              <a:ea typeface="HG丸ｺﾞｼｯｸM-PRO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295045" y="1664601"/>
            <a:ext cx="2378514" cy="98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　</a:t>
            </a:r>
            <a:r>
              <a:rPr lang="ja-JP" altLang="en-US" sz="1400" b="1" dirty="0" smtClean="0">
                <a:ea typeface="HG丸ｺﾞｼｯｸM-PRO" pitchFamily="50" charset="-128"/>
              </a:rPr>
              <a:t>平成</a:t>
            </a:r>
            <a:r>
              <a:rPr lang="en-US" altLang="ja-JP" sz="1400" b="1" dirty="0" smtClean="0">
                <a:ea typeface="HG丸ｺﾞｼｯｸM-PRO" pitchFamily="50" charset="-128"/>
              </a:rPr>
              <a:t>26</a:t>
            </a:r>
            <a:r>
              <a:rPr lang="ja-JP" altLang="en-US" sz="1400" b="1" dirty="0">
                <a:ea typeface="HG丸ｺﾞｼｯｸM-PRO" pitchFamily="50" charset="-128"/>
              </a:rPr>
              <a:t>年度</a:t>
            </a:r>
            <a:r>
              <a:rPr lang="ja-JP" altLang="en-US" sz="1400" b="1" dirty="0" smtClean="0">
                <a:ea typeface="HG丸ｺﾞｼｯｸM-PRO" pitchFamily="50" charset="-128"/>
              </a:rPr>
              <a:t>から</a:t>
            </a:r>
            <a:endParaRPr lang="en-US" altLang="ja-JP" sz="1400" b="1" dirty="0" smtClean="0">
              <a:ea typeface="HG丸ｺﾞｼｯｸM-PRO" pitchFamily="50" charset="-128"/>
            </a:endParaRPr>
          </a:p>
          <a:p>
            <a:pPr algn="ctr"/>
            <a:r>
              <a:rPr lang="ja-JP" altLang="en-US" sz="1400" b="1" dirty="0" smtClean="0">
                <a:ea typeface="HG丸ｺﾞｼｯｸM-PRO" pitchFamily="50" charset="-128"/>
              </a:rPr>
              <a:t>どう変わるの？</a:t>
            </a:r>
            <a:endParaRPr lang="en-US" altLang="ja-JP" sz="1400" b="1" dirty="0" smtClean="0">
              <a:ea typeface="HG丸ｺﾞｼｯｸM-PRO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a typeface="HG丸ｺﾞｼｯｸM-PRO" pitchFamily="50" charset="-128"/>
              </a:rPr>
              <a:t>変更点は？</a:t>
            </a:r>
            <a:endParaRPr lang="en-US" altLang="ja-JP" sz="1400" b="1" dirty="0">
              <a:solidFill>
                <a:srgbClr val="FF0000"/>
              </a:solidFill>
              <a:ea typeface="HG丸ｺﾞｼｯｸM-PRO" pitchFamily="50" charset="-128"/>
            </a:endParaRPr>
          </a:p>
          <a:p>
            <a:pPr algn="ctr"/>
            <a:endParaRPr lang="en-US" altLang="ja-JP" sz="1000" b="1" dirty="0">
              <a:ea typeface="HG丸ｺﾞｼｯｸM-PRO" pitchFamily="50" charset="-128"/>
            </a:endParaRPr>
          </a:p>
        </p:txBody>
      </p:sp>
      <p:sp>
        <p:nvSpPr>
          <p:cNvPr id="27" name="ホームベース 26"/>
          <p:cNvSpPr/>
          <p:nvPr/>
        </p:nvSpPr>
        <p:spPr>
          <a:xfrm flipH="1">
            <a:off x="2122422" y="2029609"/>
            <a:ext cx="3590643" cy="335531"/>
          </a:xfrm>
          <a:prstGeom prst="homePlate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CCFF99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２　卒業後の取得資格の一部変更</a:t>
            </a:r>
            <a:endParaRPr lang="ja-JP" altLang="en-US" sz="1000" b="1" dirty="0">
              <a:solidFill>
                <a:prstClr val="black"/>
              </a:solidFill>
              <a:ea typeface="HG丸ｺﾞｼｯｸM-PRO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2547" y="3467016"/>
            <a:ext cx="6395200" cy="6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j-ea"/>
                <a:ea typeface="+mj-ea"/>
              </a:rPr>
              <a:t>　　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「福祉経営学科」「福祉臨床学科」から、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「社会福祉学科」「人間福祉学科」に</a:t>
            </a:r>
            <a:endParaRPr lang="en-US" altLang="ja-JP" sz="12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変わります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。それに伴い、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入学定員も以下のとおり変更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します。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ホームベース 31"/>
          <p:cNvSpPr/>
          <p:nvPr/>
        </p:nvSpPr>
        <p:spPr>
          <a:xfrm flipH="1">
            <a:off x="460719" y="3094202"/>
            <a:ext cx="6337027" cy="372813"/>
          </a:xfrm>
          <a:prstGeom prst="homePlate">
            <a:avLst/>
          </a:prstGeom>
          <a:gradFill flip="none" rotWithShape="1">
            <a:gsLst>
              <a:gs pos="0">
                <a:srgbClr val="00CC00"/>
              </a:gs>
              <a:gs pos="0">
                <a:srgbClr val="73C5C8"/>
              </a:gs>
              <a:gs pos="13000">
                <a:srgbClr val="00CC00"/>
              </a:gs>
              <a:gs pos="100000">
                <a:schemeClr val="accent3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１　学科名称、入学定員等の変更</a:t>
            </a:r>
            <a:endParaRPr lang="ja-JP" altLang="en-US" sz="1000" b="1" dirty="0">
              <a:solidFill>
                <a:prstClr val="black"/>
              </a:solidFill>
              <a:ea typeface="HG丸ｺﾞｼｯｸM-PRO" pitchFamily="50" charset="-128"/>
            </a:endParaRPr>
          </a:p>
        </p:txBody>
      </p:sp>
      <p:sp>
        <p:nvSpPr>
          <p:cNvPr id="33" name="ホームベース 32"/>
          <p:cNvSpPr/>
          <p:nvPr/>
        </p:nvSpPr>
        <p:spPr>
          <a:xfrm flipH="1">
            <a:off x="460721" y="7314626"/>
            <a:ext cx="6337025" cy="372813"/>
          </a:xfrm>
          <a:prstGeom prst="homePlate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CCFF99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２　卒業後の取得資格の一部変更</a:t>
            </a:r>
            <a:endParaRPr lang="ja-JP" altLang="en-US" sz="1000" b="1" dirty="0">
              <a:solidFill>
                <a:prstClr val="black"/>
              </a:solidFill>
              <a:ea typeface="HG丸ｺﾞｼｯｸM-PRO" pitchFamily="50" charset="-128"/>
            </a:endParaRPr>
          </a:p>
        </p:txBody>
      </p:sp>
      <p:sp>
        <p:nvSpPr>
          <p:cNvPr id="25" name="ホームベース 24"/>
          <p:cNvSpPr/>
          <p:nvPr/>
        </p:nvSpPr>
        <p:spPr>
          <a:xfrm flipH="1">
            <a:off x="2569013" y="2469866"/>
            <a:ext cx="3590643" cy="335531"/>
          </a:xfrm>
          <a:prstGeom prst="homePlate">
            <a:avLst/>
          </a:prstGeom>
          <a:gradFill flip="none" rotWithShape="1">
            <a:gsLst>
              <a:gs pos="0">
                <a:srgbClr val="009900"/>
              </a:gs>
              <a:gs pos="100000">
                <a:srgbClr val="CCFF99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３　平成</a:t>
            </a:r>
            <a:r>
              <a:rPr lang="en-US" altLang="ja-JP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26</a:t>
            </a:r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年度入学者選抜の変更</a:t>
            </a:r>
            <a:endParaRPr lang="ja-JP" altLang="en-US" sz="1000" b="1" dirty="0">
              <a:solidFill>
                <a:prstClr val="black"/>
              </a:solidFill>
              <a:ea typeface="HG丸ｺﾞｼｯｸM-PRO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53" y="7807170"/>
            <a:ext cx="4337239" cy="153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19" y="3870623"/>
            <a:ext cx="6136633" cy="332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5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373"/>
            <a:ext cx="678222" cy="612277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520046" y="4211936"/>
            <a:ext cx="6223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+mj-ea"/>
                <a:ea typeface="+mj-ea"/>
              </a:rPr>
              <a:t>注）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入試区分、試験の実施方法、配点、出題範囲・出題意図及び合否判定基準については、変更ありません。</a:t>
            </a:r>
            <a:endParaRPr kumimoji="1" lang="ja-JP" altLang="en-US" sz="1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9111" y="594786"/>
            <a:ext cx="6475238" cy="2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j-ea"/>
                <a:ea typeface="+mj-ea"/>
              </a:rPr>
              <a:t>　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各入試区分の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募集人員を次のとおり変更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します。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 flipH="1">
            <a:off x="566910" y="147360"/>
            <a:ext cx="6063814" cy="372813"/>
          </a:xfrm>
          <a:prstGeom prst="homePlate">
            <a:avLst/>
          </a:prstGeom>
          <a:gradFill flip="none" rotWithShape="1">
            <a:gsLst>
              <a:gs pos="0">
                <a:srgbClr val="009900"/>
              </a:gs>
              <a:gs pos="100000">
                <a:srgbClr val="CCFF99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３　平成</a:t>
            </a:r>
            <a:r>
              <a:rPr lang="en-US" altLang="ja-JP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26</a:t>
            </a:r>
            <a:r>
              <a:rPr lang="ja-JP" altLang="en-US" sz="1400" b="1" dirty="0" smtClean="0">
                <a:solidFill>
                  <a:prstClr val="black"/>
                </a:solidFill>
                <a:ea typeface="HG丸ｺﾞｼｯｸM-PRO" pitchFamily="50" charset="-128"/>
              </a:rPr>
              <a:t>年度入学者選抜の変更</a:t>
            </a:r>
            <a:endParaRPr lang="ja-JP" altLang="en-US" sz="1000" b="1" dirty="0">
              <a:solidFill>
                <a:prstClr val="black"/>
              </a:solidFill>
              <a:ea typeface="HG丸ｺﾞｼｯｸM-PRO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51407"/>
              </p:ext>
            </p:extLst>
          </p:nvPr>
        </p:nvGraphicFramePr>
        <p:xfrm>
          <a:off x="495805" y="881642"/>
          <a:ext cx="6016456" cy="326695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4081"/>
                <a:gridCol w="612557"/>
                <a:gridCol w="936104"/>
                <a:gridCol w="432048"/>
                <a:gridCol w="504056"/>
                <a:gridCol w="524101"/>
                <a:gridCol w="618830"/>
                <a:gridCol w="636937"/>
                <a:gridCol w="738871"/>
                <a:gridCol w="738871"/>
              </a:tblGrid>
              <a:tr h="1633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学部・学科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入学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定員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募　集　人　員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33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一般入試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ＡＯ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入　試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推薦入試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特別入試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00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前　期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日　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後　期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日　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一　般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専門高校</a:t>
                      </a:r>
                      <a:endParaRPr lang="ja-JP" sz="1100" kern="10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・</a:t>
                      </a:r>
                      <a:endParaRPr lang="ja-JP" sz="1100" kern="10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総合学科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帰国子女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中国引揚者等子女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社会人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私費外国人留学生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69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</a:rPr>
                        <a:t>変更前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vert="eaVert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</a:rPr>
                        <a:t>社会福祉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</a:rPr>
                        <a:t>学部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FF0000"/>
                          </a:solidFill>
                          <a:effectLst/>
                        </a:rPr>
                        <a:t>福祉経営学科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〔県内〕</a:t>
                      </a: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-6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〔全国〕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各若干名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>
                          <a:solidFill>
                            <a:srgbClr val="FF0000"/>
                          </a:solidFill>
                          <a:effectLst/>
                        </a:rPr>
                        <a:t>福祉臨床学科</a:t>
                      </a:r>
                      <a:endParaRPr lang="ja-JP" sz="1100" kern="10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2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〔県内〕</a:t>
                      </a: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〔全国〕 </a:t>
                      </a: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若干名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各若干名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小計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90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ja-JP" sz="1100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〔県内〕</a:t>
                      </a:r>
                      <a:r>
                        <a:rPr lang="en-US" sz="900" kern="100">
                          <a:effectLst/>
                        </a:rPr>
                        <a:t>24</a:t>
                      </a:r>
                      <a:endParaRPr lang="ja-JP" sz="1100" kern="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〔全国〕</a:t>
                      </a:r>
                      <a:r>
                        <a:rPr lang="en-US" sz="900" kern="100">
                          <a:effectLst/>
                        </a:rPr>
                        <a:t> 8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若干名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各若干名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9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変更後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vert="eaVert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</a:rPr>
                        <a:t>社会福祉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</a:rPr>
                        <a:t>学部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FF0000"/>
                          </a:solidFill>
                          <a:effectLst/>
                        </a:rPr>
                        <a:t>社会福祉学科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ja-JP" sz="1100" b="1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〔県内〕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-6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〔全国〕 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各若干名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</a:tr>
              <a:tr h="326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FF0000"/>
                          </a:solidFill>
                          <a:effectLst/>
                        </a:rPr>
                        <a:t>人間福祉学科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〔県内〕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〔全国〕 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各若干名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99"/>
                    </a:solidFill>
                  </a:tcPr>
                </a:tc>
              </a:tr>
              <a:tr h="326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小計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90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〔県内〕</a:t>
                      </a:r>
                      <a:r>
                        <a:rPr lang="en-US" sz="900" kern="100">
                          <a:effectLst/>
                        </a:rPr>
                        <a:t>24</a:t>
                      </a:r>
                      <a:endParaRPr lang="ja-JP" sz="1100" kern="10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</a:rPr>
                        <a:t>〔全国〕</a:t>
                      </a:r>
                      <a:r>
                        <a:rPr lang="en-US" sz="900" kern="100">
                          <a:effectLst/>
                        </a:rPr>
                        <a:t> 8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各若干名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14338" y="3727569"/>
            <a:ext cx="251992" cy="37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6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57558" y="5934147"/>
            <a:ext cx="251992" cy="37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6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642823"/>
            <a:ext cx="6469063" cy="477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172</Words>
  <Application>Microsoft Office PowerPoint</Application>
  <PresentationFormat>ユーザー設定</PresentationFormat>
  <Paragraphs>103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ipu</dc:creator>
  <cp:lastModifiedBy>ipu</cp:lastModifiedBy>
  <cp:revision>126</cp:revision>
  <cp:lastPrinted>2012-07-12T01:28:57Z</cp:lastPrinted>
  <dcterms:created xsi:type="dcterms:W3CDTF">2011-03-03T22:42:57Z</dcterms:created>
  <dcterms:modified xsi:type="dcterms:W3CDTF">2013-09-27T02:59:27Z</dcterms:modified>
</cp:coreProperties>
</file>